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0" y="16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9C0EB-A4A6-4381-8AD1-E132B91206F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2024/11/29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0D1635C-4EFD-464D-8219-0C25BE709D42}" type="datetime1">
              <a:rPr lang="zh-TW" altLang="en-US" noProof="0" smtClean="0"/>
              <a:t>2024/11/29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B9A9E5-4F7F-4A7D-9DE1-899232329269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346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029C4-D878-830E-9917-07E0FC16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A3F46B2-FB51-1A2F-D459-65460706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69CE44-C928-A9D8-CE10-D74760AC6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E09ECA-3E22-8A53-F1F0-AB00B42DB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00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9789D-9FFB-4F65-9D2B-5BB07B9C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868556-95C0-B647-6AE6-25D3A4D79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0D2059-AA4C-D484-CD19-62804D8F6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44C02C-1CCD-F240-B8A1-03F11F013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59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67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6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EEF4-345B-BB63-2FF7-A60288B7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E8810C4-BC3D-4309-803A-6DF0FF134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A202BE-F4B0-0B71-47EE-52F7A909B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3DA748-A951-C5D9-76AE-9FC0D16D4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66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0132-9930-A21B-9D7F-D9B96702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DBA6C3-B26A-C84D-CC4D-F621C4BD4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5D14E-75DA-642F-453C-327603B3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4F1A15-F3E5-34CD-23F5-CFDEC6E90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953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C9FB-82F6-18A8-C561-A08F7F62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C93D9D-E53E-11A8-BAA0-0915FE4C0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326A1E-ECA2-0992-9D89-AC4A39F2E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01380-9D86-AACD-6080-9E4A453B8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35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0D3F-8184-A613-E1F8-9E801A57E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EF45A57-50D5-EEC2-1E4A-646098ABA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93E939B-6D53-693D-13D9-37C8798F1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1FE5D5-C04F-6C6B-2C1D-125CEA037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480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E27FA-D50C-C9E2-0908-D32C23C6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01AB73D-F80E-6AA7-C172-EF7E463E6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97463C0-F7F4-0124-5743-73EEC80FE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5A739-3CC7-6316-D416-619C10B39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583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F522-F8EB-7DB9-DFB6-3E0A4C2D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8BBBD71-EF22-AD04-5546-68849472F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2CEB5B-9CBD-EAB6-BC0A-11BE33178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943D08-FDF0-0C06-AB63-52C856422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98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兩項內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5" name="文字版面配置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6" name="文字版面配置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7" name="文字版面配置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8" name="文字版面配置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9" name="文字版面配置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7" name="文字版面配置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日期版面配置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預留位置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 </a:t>
            </a:r>
            <a:r>
              <a:rPr lang="en-US" altLang="zh-TW" noProof="0"/>
              <a:t>SmartArt </a:t>
            </a:r>
            <a:r>
              <a:rPr lang="zh-TW" altLang="en-US" noProof="0"/>
              <a:t>圖形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4 人員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8 人員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5" name="圖片版面配置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6" name="圖片版面配置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7" name="圖片版面配置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58" name="圖片版面配置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2" name="文字版面配置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9" name="文字版面配置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3" name="文字版面配置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0" name="文字版面配置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4" name="文字版面配置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1" name="文字版面配置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5" name="文字版面配置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內容版面配置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內容版面配置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結語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按一下以編輯標題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文字版面配置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8" name="文字版面配置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文字版面配置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文字版面配置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文字版面配置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文字版面配置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2" name="文字版面配置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13" name="文字版面配置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0" name="文字版面配置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3" name="文字版面配置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4" name="文字版面配置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版面配置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3" name="文字版面配置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4" name="文字版面配置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6" name="文字版面配置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7" name="日期版面配置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個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20XX 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募資簡報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系統安全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軟創三乙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511172176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李則霖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2024/12/12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EF0457C-ED23-77C4-3951-4B77AF0EA712}"/>
              </a:ext>
            </a:extLst>
          </p:cNvPr>
          <p:cNvSpPr txBox="1">
            <a:spLocks/>
          </p:cNvSpPr>
          <p:nvPr/>
        </p:nvSpPr>
        <p:spPr>
          <a:xfrm>
            <a:off x="1519989" y="2306798"/>
            <a:ext cx="9152021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Sepolia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測試網上部署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代幣並整合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Metamask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錢包的全棧應用開發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818B8-FB0F-3556-6F41-099B1FEF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33DAF-BACE-8B14-819F-7AB3F0E317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98C1D1-69F9-F34F-88EA-514265C21D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899" y="1812758"/>
            <a:ext cx="10075112" cy="4338320"/>
          </a:xfrm>
        </p:spPr>
        <p:txBody>
          <a:bodyPr rtlCol="0">
            <a:no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擴展研究至主網環境，驗證測試網結果的有效性和可行性。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深入研究其他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Layer 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解決方案（如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Optimism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）上的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代幣部署及其安全性。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探討更多錢包整合方案，提升用戶體驗和資產管理的安全性。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開發更具體的測試案例和自動化測試框架，進一步提升智能合約和全棧應用的穩定性和安全性。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F5F4C-1851-3DF6-ABA1-D39339A5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10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156705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28FA-7987-EAA6-C1AF-52D33D84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3003BE-E564-0599-EC8E-5098A052F4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9C445D-B2E0-D673-E88A-166F51F56F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899" y="1812758"/>
            <a:ext cx="10075112" cy="4338320"/>
          </a:xfrm>
        </p:spPr>
        <p:txBody>
          <a:bodyPr rtlCol="0">
            <a:noAutofit/>
          </a:bodyPr>
          <a:lstStyle/>
          <a:p>
            <a:pPr lvl="1" algn="just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如何保護資產的安全無論在什麼年代都是重要的議題，在去中心化金融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(DEFI)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越來越盛行的年代，提供一個能夠在區塊鏈安全交易的資產，與容易操作的工具與便捷的方式對於整個系統發展至關重要。 </a:t>
            </a:r>
          </a:p>
          <a:p>
            <a:pPr lvl="1" algn="just"/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F175F-F683-0894-1A68-BE20943B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11</a:t>
            </a:fld>
            <a:endParaRPr lang="zh-TW" altLang="en-ZA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F175D57-D493-6EE4-64C9-D61616A524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77899" y="3697914"/>
            <a:ext cx="3526473" cy="56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3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感謝聆聽 </a:t>
            </a:r>
            <a:r>
              <a:rPr lang="en-US" altLang="zh-TW" sz="3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Q&amp;A</a:t>
            </a:r>
            <a:r>
              <a:rPr lang="zh-TW" altLang="en-US" sz="3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93057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研究背景與研究問題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文獻綜述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當前研究及研究差距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研究設計與實施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預期結果、未來方向和結論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TW" smtClean="0"/>
              <a:pPr rtl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544" y="1780674"/>
            <a:ext cx="8900095" cy="4251158"/>
          </a:xfrm>
        </p:spPr>
        <p:txBody>
          <a:bodyPr rtlCol="0">
            <a:no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網路安全形勢概述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區塊鏈技術成為網路安全的重要一環，其應用範圍廣泛，涵蓋金融、物流等領域。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當前的技術挑戰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Layer 2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解決方案雖提升效率，但智能合約部署和整合缺乏標準化指導。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特定問題域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Sepolia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測試網上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代幣的部署與安全管理。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彌補安全性實踐的不足，提升全棧應用的開發效率與用戶體驗。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3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4B92-AE4C-E9A8-BCA3-EE3B3EC0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682AC-C4AE-EA80-0C2C-49B2D6AE5B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研究問題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27F755-AD14-ECCB-14EE-3FBCFE593C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544" y="1780674"/>
            <a:ext cx="8900095" cy="4251158"/>
          </a:xfrm>
        </p:spPr>
        <p:txBody>
          <a:bodyPr rtlCol="0">
            <a:no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研究問題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Layer 2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測試網上實現安全且高效的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代幣部署與全棧應用整合？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具體研究目標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開發安全的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代幣合約。改善智能合約與前後端的協作。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研究意義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Layer 2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平台的實踐指南。改善用戶對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DApp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的接受度。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貢獻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首次系統化分析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代幣整合。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AD8DEE-2C38-370B-F841-2ABAB924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4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39398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1C67-0E0E-E06D-16F6-A3E25083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CE63C-D842-1B73-FB51-BB4F047F42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690354" cy="432067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文獻綜述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當前研究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AF7273-BD6F-1435-652D-03AF93DE04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" y="1524001"/>
            <a:ext cx="11742821" cy="4947919"/>
          </a:xfrm>
        </p:spPr>
        <p:txBody>
          <a:bodyPr rtlCol="0">
            <a:noAutofit/>
          </a:bodyPr>
          <a:lstStyle/>
          <a:p>
            <a:pPr algn="just" rtl="0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現有研究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提出以太坊作為去中心化應用平台的概念，介紹以太坊虛擬機（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EVM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）的概念。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探討智能合約的早期概念，如何在公共網絡上形式化和保護關係。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分析了工作量證明（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PoW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）和拜占庭容錯（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BFT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）兩種共識機制在可擴展性。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algn="just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批判分析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缺乏探討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等第二層在提升交易速度和降低成本方面解決方案。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缺乏分析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Metamask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在用戶認證和代幣管理中的安全機制及潛在風險。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對於新興的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Layer 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66044C-4E8E-B911-D4F4-6CB10FA3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5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127143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17287-8794-3F0A-83E2-4CEC452F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FD976-9578-5884-DFB2-70412AC4DF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738480" cy="44810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文獻綜述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研究差距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8A3612-F17A-D0B7-2620-B3AB10582D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6" y="1524001"/>
            <a:ext cx="8903368" cy="4947919"/>
          </a:xfrm>
        </p:spPr>
        <p:txBody>
          <a:bodyPr rtlCol="0">
            <a:no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缺乏針對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Sepolia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等新興第二層解決方案上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代幣部署的系統性研究。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全棧區塊鏈應用開發中，前端（如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Metamask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整合）、後端和智能合約之間的協同機制研究不足。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對於非技術用戶而言，現有的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代幣管理界面仍然存在易用性和安全性的平衡問題。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本研究將基於區塊鏈安全性理論和用戶體驗設計理論，結合系統安全最佳實踐，構建一個全面的研究框架，涵蓋智能合約開發、全棧應用整合和用戶體驗優化等方面。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73F152-6D31-7E29-EEEE-0C8FA085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6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26240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D918-9E32-92CA-2EB7-EBD7FA16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386A6-7E2D-1C69-EE8D-038C90ACAB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方法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研究設計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EAF52E-DBD5-4E87-BF03-CF1C50D62E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6" y="1524001"/>
            <a:ext cx="8903368" cy="4947919"/>
          </a:xfrm>
        </p:spPr>
        <p:txBody>
          <a:bodyPr rtlCol="0">
            <a:noAutofit/>
          </a:bodyPr>
          <a:lstStyle/>
          <a:p>
            <a:pPr algn="just" rtl="0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本研究採用混合研究方法，結合定量和定性分析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定量方法：</a:t>
            </a: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智能合約開發與部署。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自動化測試與性能評估。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數據收集與分析。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定性方法：</a:t>
            </a: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現有最佳實踐分析。</a:t>
            </a: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用戶體驗評估。</a:t>
            </a:r>
          </a:p>
          <a:p>
            <a:pPr lvl="2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安全性考量探討。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8A03D-4427-9458-F707-1D26EB4A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7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285118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7513-34C0-3916-E451-F9F6DCE1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51658-8D5F-46F9-00FB-3F05E5E342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方法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實施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D81838-F168-7B72-5A66-54D8DAD0A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899" y="1203159"/>
            <a:ext cx="10075112" cy="4947919"/>
          </a:xfrm>
        </p:spPr>
        <p:txBody>
          <a:bodyPr rtlCol="0">
            <a:noAutofit/>
          </a:bodyPr>
          <a:lstStyle/>
          <a:p>
            <a:pPr algn="just" rtl="0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智能合約開發：</a:t>
            </a:r>
          </a:p>
          <a:p>
            <a:pPr lvl="1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Solidity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語言開發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ERC20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代幣智能合約。</a:t>
            </a:r>
          </a:p>
          <a:p>
            <a:pPr lvl="1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Arbitrum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Sepolia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測試網上部署和驗證合約功能。</a:t>
            </a:r>
          </a:p>
          <a:p>
            <a:pPr algn="just" rtl="0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全棧應用開發：</a:t>
            </a:r>
          </a:p>
          <a:p>
            <a:pPr lvl="1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 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React.js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開發用戶界面，整合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Metamask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錢包功能，並設計友好的用戶交互界面。</a:t>
            </a:r>
          </a:p>
          <a:p>
            <a:pPr lvl="1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後端： 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Node.js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Express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構建服務器，處理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請求和數據管理，確保後端系統的穩定性和安全性。</a:t>
            </a:r>
          </a:p>
          <a:p>
            <a:pPr lvl="1" algn="just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數據庫： 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存儲用戶數據、交易記錄和應用配置，並實施數據加密和訪問控制以保護敏感信息。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6686A5-7429-9AB5-75E9-3B63B1F5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8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320661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D8DF-D82E-9D86-BC53-BE67C3D7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C51EB-C57F-5611-98C4-33A1BC7F72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386080"/>
            <a:ext cx="3171825" cy="568008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預期成果</a:t>
            </a:r>
          </a:p>
        </p:txBody>
      </p:sp>
      <p:pic>
        <p:nvPicPr>
          <p:cNvPr id="5" name="aa3b7ddf-a97d-4147-ad15-996340e4c043">
            <a:hlinkClick r:id="" action="ppaction://media"/>
            <a:extLst>
              <a:ext uri="{FF2B5EF4-FFF2-40B4-BE49-F238E27FC236}">
                <a16:creationId xmlns:a16="http://schemas.microsoft.com/office/drawing/2014/main" id="{5C1F69A0-8B1A-EE2F-CB2C-46994E61CE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663" y="1203325"/>
            <a:ext cx="8796337" cy="49482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3BCB81-7AC7-23FF-C2A2-80F2D3B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TW" smtClean="0"/>
              <a:pPr rtl="0"/>
              <a:t>9</a:t>
            </a:fld>
            <a:endParaRPr lang="zh-TW" altLang="en-ZA"/>
          </a:p>
        </p:txBody>
      </p:sp>
    </p:spTree>
    <p:extLst>
      <p:ext uri="{BB962C8B-B14F-4D97-AF65-F5344CB8AC3E}">
        <p14:creationId xmlns:p14="http://schemas.microsoft.com/office/powerpoint/2010/main" val="3407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單線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1_TF56180624_Win32" id="{FF42D6A8-C9B4-496D-B11F-ADA16BA451AA}" vid="{9DBC45E5-2219-4F50-A449-CEC004729C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purl.org/dc/terms/"/>
    <ds:schemaRef ds:uri="http://schemas.microsoft.com/office/2006/metadata/properties"/>
    <ds:schemaRef ds:uri="http://schemas.microsoft.com/sharepoint/v3"/>
    <ds:schemaRef ds:uri="71af3243-3dd4-4a8d-8c0d-dd76da1f02a5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令人眼睛為之一亮的極簡風銷售宣傳</Template>
  <TotalTime>1218</TotalTime>
  <Words>819</Words>
  <Application>Microsoft Office PowerPoint</Application>
  <PresentationFormat>寬螢幕</PresentationFormat>
  <Paragraphs>83</Paragraphs>
  <Slides>11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Microsoft JhengHei UI</vt:lpstr>
      <vt:lpstr>標楷體</vt:lpstr>
      <vt:lpstr>Arial</vt:lpstr>
      <vt:lpstr>Times New Roman</vt:lpstr>
      <vt:lpstr>單線</vt:lpstr>
      <vt:lpstr>系統安全</vt:lpstr>
      <vt:lpstr>PowerPoint 簡報</vt:lpstr>
      <vt:lpstr>研究背景</vt:lpstr>
      <vt:lpstr>研究問題</vt:lpstr>
      <vt:lpstr>文獻綜述 - 當前研究</vt:lpstr>
      <vt:lpstr>文獻綜述 - 研究差距</vt:lpstr>
      <vt:lpstr>方法 - 研究設計</vt:lpstr>
      <vt:lpstr>方法 – 實施</vt:lpstr>
      <vt:lpstr>預期成果</vt:lpstr>
      <vt:lpstr>未來研究方向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募資簡報</dc:title>
  <dc:creator>USER</dc:creator>
  <cp:lastModifiedBy>李則霖</cp:lastModifiedBy>
  <cp:revision>50</cp:revision>
  <dcterms:created xsi:type="dcterms:W3CDTF">2024-09-25T08:42:40Z</dcterms:created>
  <dcterms:modified xsi:type="dcterms:W3CDTF">2024-11-29T16:41:07Z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